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 snapToObjects="1">
      <p:cViewPr varScale="1">
        <p:scale>
          <a:sx n="56" d="100"/>
          <a:sy n="56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4:10:05.9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24575,'19'3'0,"10"16"0,13 14 0,2 15 0,-4-15 0,4 2-671,-4-1 0,0 1 671,14 9 0,2 1 0,3 1 0,0 0 0,0-1 0,0 0 0,3 0 0,0-1-555,-3 1 0,-1-1 555,1-4 0,2 2 0,13 15 0,0 1 0,-16-16 0,0 2 0,1 3 0,3 3 0,-6-4 0,-13-10 0,-3-1 0,18 14 0,-5-3 0,-11-10 0,-3-2 0,-12-7 0,-5-8 940,-5-3-940,-6-9 1512,-4 0-1512,0 0 0,0 0 0,0-3 0,-4 2 0,4-5 0,-4 2 0,4-3 0,-1 2 0,1-1 0,-1 2 0,1-3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4:10:14.0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1329 24575,'7'-39'0,"3"-2"0,3 18 0,14-8 0,6-10 0,8 3 0,-4-1 0,13-5 0,-29 27 0,29-23 0,-21 17 0,11-7 0,18-18 0,-14 14 0,20-25 0,-29 32 0,0-11 0,-11 20 0,-6-6 0,6 6 0,-1-8 0,-1 4 0,4-5 0,-4 5 0,28-24 0,-17 18 0,21-15 0,-26 21 0,2 5 0,-5 0 0,1 0 0,-1 3 0,-4 2 0,3 0 0,-7 3 0,7 1 0,-8 1 0,4 3 0,0-8 0,-4 3 0,20-11 0,-17 11 0,17-7 0,-20 4 0,8 3 0,4-10 0,-5 9 0,8-9 0,-15 10 0,8-7 0,-7 7 0,3-3 0,-5 5 0,0-1 0,-3 3 0,-1-1 0,-4 5 0,3-5 0,-2 2 0,3-1 0,-1-1 0,-2 5 0,7-6 0,-4 6 0,5-6 0,-1 3 0,1-1 0,-1-1 0,0 5 0,1-6 0,-1 6 0,1-6 0,-1 6 0,0-6 0,-3 6 0,2-2 0,-2-1 0,3 3 0,-3-2 0,2 3 0,-6 0 0,7-3 0,-7 2 0,2-3 0,-3 4 0,0 0 0,0 0 0,0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4:10:24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0 910 24575,'0'-37'0,"0"5"0,0-9 0,0 13 0,0-13 0,4 9 0,1-5 0,4 6 0,0 0 0,-5 10 0,4-3 0,-7 3 0,6 0 0,-2-8 0,3 7 0,1-9 0,-1 1 0,4-8 0,-2 5 0,2-4 0,-4 16 0,0 2 0,0 3 0,0 1 0,2 0 0,-5 3 0,4 2 0,-8 3 0,5-3 0,-2-1 0,3-4 0,1-5 0,0 4 0,1-9 0,-2 9 0,1-4 0,0 8 0,-1 1 0,0 4 0,-3 0 0,-1 3 0,-3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4:10:39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1 876 24575,'22'-9'0,"-3"-1"0,5 5 0,-3-7 0,21-3 0,-1-4 0,21-7 0,-4-1 0,-5 3 0,1 0 0,9-6 0,9-2 0,2 1 0,-4 0 0,-8 5 0,0 0 0,7-3 0,-3 5 0,-29 11 0,-7 4 0,-5 0 0,-4 5 0,6-4 0,-10 4 0,1 0 0,-3 0 0,-4 1 0,5 2 0,-1-6 0,0 3 0,5-4 0,0 3 0,5-2 0,0 2 0,6-8 0,0 3 0,6-3 0,0 4 0,-1 0 0,12-4 0,-13 3 0,6-3 0,-15 4 0,-1 5 0,-4-4 0,-1 4 0,-5 0 0,0-3 0,-3 6 0,6-6 0,-7 3 0,4 0 0,-5 1 0,-3 3 0,-3-3 0,2 2 0,-2-2 0,2 0 0,1 2 0,0-2 0,0 3 0,0-3 0,0 2 0,-1-5 0,1 5 0,0-5 0,4 5 0,5-6 0,0 3 0,4-4 0,0 0 0,1-1 0,4 1 0,1-5 0,4 4 0,-3-4 0,-1 5 0,-2-1 0,-8 2 0,4-2 0,-5 2 0,1 2 0,-5-1 0,0 5 0,-4-2 0,0 3 0,0-3 0,0 2 0,0-2 0,-1 3 0,1-3 0,0 2 0,-1-2 0,1 3 0,-4-3 0,3 2 0,-2-2 0,3 0 0,-1 2 0,1-2 0,0 3 0,0-3 0,0 2 0,0-2 0,0 3 0,0-3 0,0 2 0,0-2 0,-1 3 0,1-3 0,0 2 0,0-2 0,0 3 0,0 0 0,0-3 0,3 2 0,-2-2 0,2 3 0,-3 0 0,0 0 0,-1 0 0,1 0 0,0 0 0,-1-3 0,1 2 0,0-2 0,0 3 0,0 0 0,-1 0 0,1 0 0,0 0 0,0 0 0,-1 0 0,1 0 0,0-3 0,-1 2 0,1-1 0,-1 2 0,1 0 0,-1 0 0,1 0 0,-1 0 0,0 0 0,1 0 0,-1 0 0,0 0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4:10:46.7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1197 24575,'0'-35'0,"16"-46"0,-3 31 0,2 0 0,3 0 0,3-4 0,17-16 0,-10 10 0,10-2 0,-5-8 0,-8 19 0,5-1 0,-10 15 0,-2 5 0,-6 11 0,-4 1 0,7-3 0,-5 2 0,8-7 0,-5 2 0,5-4 0,-1 4 0,6-11 0,3-7 0,-5 13 0,2-5 0,-14 24 0,1 1 0,-3 4 0,-3 0 0,2 3 0,-3-1 0,1 1 0,2-3 0,-2 0 0,3 0 0,0 0 0,-1 3 0,-2-2 0,2 5 0,-5-5 0,5 5 0,-2-2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ABBC39-D1E1-5F44-889A-D95C1E98D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3E15F-A24E-1344-9F9F-3A3C18687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46AE15-1CE5-3C4E-A17F-A2F9713D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8C98B3-02D8-734F-A6BD-F64E2D76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50378E-0C8B-9745-AB29-E626CDA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70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56808-1791-834A-8044-161A0253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A7D5847-3F95-4C40-86ED-38FA74FA3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394642-C33A-244D-ADAD-EC6D1629E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962885-7A30-1D4A-B1D9-70F20E8C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9096B9-C97C-CD43-9F30-59AE212F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37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7AE279-2CCE-8844-AC03-B07F1996E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0FED55-5128-644E-A248-0BFED0F55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75491C-5B9F-E14F-A75C-06EF2C22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5F538C-DA59-204D-87D9-190BC0CF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EBBE8D-0656-B74D-BF45-A7FBA823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10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D690F-05B0-5449-8B70-2033AF9E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D9D26C-CED1-0C4A-96AE-D5B9E0F8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2DF608-4C07-834F-940F-9DD75744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758B12-A621-234E-BBD9-5593106D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0C17CD-F4D5-E744-8BDC-C63C1AA8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E1A983-8573-484E-BCCF-19B387CF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15B3F7-6325-324E-BE66-A9DDD2492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E6BCF2-68A7-714A-A50D-265F83DDF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6577F4-F7E7-6342-B6B9-41FCF2F5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8D56A7-8D2E-0F49-94B9-40B4CEDF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39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C10FA-D2A0-E540-9850-FA705A8E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F5996F-FA33-F148-BD12-B92D01035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DC673F-5C63-9C4E-A0F3-7D11FDBB7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E605D5-A3F5-9D4B-920A-D0F61FC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40F88E-12A0-3A40-91F5-C320E609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054338-60EF-C542-B591-5F9A7E48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5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F577ED-7E5F-544A-A799-A78D14B5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711CD4-C7FC-8F42-833C-4FBB4CD03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E64D91-62AE-9448-A923-F48A7945A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EE388A-05D0-2844-81BD-F8B12D029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47ED25-4DDB-5642-9CAA-6AFB93D08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CCE0A5C-CE80-7F4A-932B-97F7A3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8D742FE-B275-1742-BE07-1AF3AB5B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808590A-E4A9-9243-B13E-69EA2F5F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4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F67290-4854-8C40-8167-1718F18C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21AB2F-BF04-D043-A6AF-3CE3493D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C3143DB-FA4E-BB4D-9916-516DD277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E4BF91B-881F-894F-BC50-B67A0424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61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698601A-F592-6241-9279-D4AEC201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D63068B-5E54-794F-AA6A-7637E4F4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47CB68-4580-8A46-9A7B-D38A8FBB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79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D23342-B573-9B4B-BDDE-F8E76AB8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AAB73-1CC4-4E46-A1E0-74E24166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6FF0B9-3597-054E-9253-6726F8495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EEFB98-2E51-0A4F-836D-26F2581D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8966FA-CF31-454D-B192-634B0C37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451EEE-F6BF-FC47-80A1-B1A849F2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60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BE565-9D14-C942-8E47-879BFB40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9628C3-F2C9-E647-AC37-6E82CA165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F7F01BD-F887-6445-B6BF-E847B66AC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3A4A96-7103-0741-A41F-E40AB79D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71BCBE-8539-BB43-BF34-CC8D5E08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18F79-C048-DB4C-9E72-003293D8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61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6D334C7-C2E9-B542-8769-A2976F09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1272C1-FFDD-0943-888D-89161B7E1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1EA5AF-4624-C349-AFE5-DA2CCE260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6DEC-95F9-8849-B454-8C451E76FF83}" type="datetimeFigureOut">
              <a:rPr kumimoji="1" lang="ja-JP" altLang="en-US" smtClean="0"/>
              <a:t>2021/7/16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55D22A-3956-444A-A859-0E3BF08F3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AA841A-C035-5D43-852C-D6C266240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F0A2-E257-2A42-A8D4-7CC9AA9FA3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250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A9875B-6BB3-604E-A795-6924D1760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2" t="10845" b="7816"/>
          <a:stretch/>
        </p:blipFill>
        <p:spPr>
          <a:xfrm>
            <a:off x="625301" y="135111"/>
            <a:ext cx="2560309" cy="229402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6803117-F3B1-844C-937F-F9B241E0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3" t="12866"/>
          <a:stretch/>
        </p:blipFill>
        <p:spPr>
          <a:xfrm>
            <a:off x="3931162" y="392368"/>
            <a:ext cx="3740608" cy="335897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39B019A-A84C-D042-85A0-D7ACBECEE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3" t="12866" b="5732"/>
          <a:stretch/>
        </p:blipFill>
        <p:spPr>
          <a:xfrm>
            <a:off x="593931" y="2633257"/>
            <a:ext cx="2816305" cy="240555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0F06338-218A-A249-AE75-07960E487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4" t="12866" r="5873" b="6667"/>
          <a:stretch/>
        </p:blipFill>
        <p:spPr>
          <a:xfrm>
            <a:off x="3787111" y="3786279"/>
            <a:ext cx="3072521" cy="2714292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41300F6-5853-1B4C-9CBA-1F464C3BE5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4" t="12866" r="5873" b="6737"/>
          <a:stretch/>
        </p:blipFill>
        <p:spPr>
          <a:xfrm>
            <a:off x="7288514" y="3681662"/>
            <a:ext cx="3245141" cy="28642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0389EEE-6EAB-A348-95E7-D81925C250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8" t="12866" r="4949" b="6737"/>
          <a:stretch/>
        </p:blipFill>
        <p:spPr>
          <a:xfrm>
            <a:off x="8417322" y="714707"/>
            <a:ext cx="3075223" cy="27142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DFD62E62-8961-6E4F-B7CC-86CBC457C23D}"/>
                  </a:ext>
                </a:extLst>
              </p14:cNvPr>
              <p14:cNvContentPartPr/>
              <p14:nvPr/>
            </p14:nvContentPartPr>
            <p14:xfrm>
              <a:off x="3246028" y="1760040"/>
              <a:ext cx="676440" cy="526320"/>
            </p14:xfrm>
          </p:contentPart>
        </mc:Choice>
        <mc:Fallback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DFD62E62-8961-6E4F-B7CC-86CBC457C2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0028" y="1724400"/>
                <a:ext cx="74808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ED758E85-09D7-1744-9568-405D7A767DC8}"/>
                  </a:ext>
                </a:extLst>
              </p14:cNvPr>
              <p14:cNvContentPartPr/>
              <p14:nvPr/>
            </p14:nvContentPartPr>
            <p14:xfrm>
              <a:off x="3254308" y="3254040"/>
              <a:ext cx="689400" cy="478800"/>
            </p14:xfrm>
          </p:contentPart>
        </mc:Choice>
        <mc:Fallback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ED758E85-09D7-1744-9568-405D7A767D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8668" y="3218040"/>
                <a:ext cx="7610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インク 28">
                <a:extLst>
                  <a:ext uri="{FF2B5EF4-FFF2-40B4-BE49-F238E27FC236}">
                    <a16:creationId xmlns:a16="http://schemas.microsoft.com/office/drawing/2014/main" id="{4081D351-504D-E140-B898-371FD8382E16}"/>
                  </a:ext>
                </a:extLst>
              </p14:cNvPr>
              <p14:cNvContentPartPr/>
              <p14:nvPr/>
            </p14:nvContentPartPr>
            <p14:xfrm>
              <a:off x="5044588" y="3481920"/>
              <a:ext cx="91800" cy="327600"/>
            </p14:xfrm>
          </p:contentPart>
        </mc:Choice>
        <mc:Fallback>
          <p:pic>
            <p:nvPicPr>
              <p:cNvPr id="29" name="インク 28">
                <a:extLst>
                  <a:ext uri="{FF2B5EF4-FFF2-40B4-BE49-F238E27FC236}">
                    <a16:creationId xmlns:a16="http://schemas.microsoft.com/office/drawing/2014/main" id="{4081D351-504D-E140-B898-371FD8382E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8588" y="3446280"/>
                <a:ext cx="1634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インク 29">
                <a:extLst>
                  <a:ext uri="{FF2B5EF4-FFF2-40B4-BE49-F238E27FC236}">
                    <a16:creationId xmlns:a16="http://schemas.microsoft.com/office/drawing/2014/main" id="{9C3F3969-B1DB-9E48-A046-83C3DF07B9FF}"/>
                  </a:ext>
                </a:extLst>
              </p14:cNvPr>
              <p14:cNvContentPartPr/>
              <p14:nvPr/>
            </p14:nvContentPartPr>
            <p14:xfrm>
              <a:off x="7460188" y="1908720"/>
              <a:ext cx="943200" cy="315360"/>
            </p14:xfrm>
          </p:contentPart>
        </mc:Choice>
        <mc:Fallback>
          <p:pic>
            <p:nvPicPr>
              <p:cNvPr id="30" name="インク 29">
                <a:extLst>
                  <a:ext uri="{FF2B5EF4-FFF2-40B4-BE49-F238E27FC236}">
                    <a16:creationId xmlns:a16="http://schemas.microsoft.com/office/drawing/2014/main" id="{9C3F3969-B1DB-9E48-A046-83C3DF07B9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24548" y="1873080"/>
                <a:ext cx="1014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インク 30">
                <a:extLst>
                  <a:ext uri="{FF2B5EF4-FFF2-40B4-BE49-F238E27FC236}">
                    <a16:creationId xmlns:a16="http://schemas.microsoft.com/office/drawing/2014/main" id="{F2D1CD8C-4C54-D54A-BFFC-A117DBFF1189}"/>
                  </a:ext>
                </a:extLst>
              </p14:cNvPr>
              <p14:cNvContentPartPr/>
              <p14:nvPr/>
            </p14:nvContentPartPr>
            <p14:xfrm>
              <a:off x="8202868" y="3270960"/>
              <a:ext cx="220320" cy="430920"/>
            </p14:xfrm>
          </p:contentPart>
        </mc:Choice>
        <mc:Fallback>
          <p:pic>
            <p:nvPicPr>
              <p:cNvPr id="31" name="インク 30">
                <a:extLst>
                  <a:ext uri="{FF2B5EF4-FFF2-40B4-BE49-F238E27FC236}">
                    <a16:creationId xmlns:a16="http://schemas.microsoft.com/office/drawing/2014/main" id="{F2D1CD8C-4C54-D54A-BFFC-A117DBFF11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6868" y="3235320"/>
                <a:ext cx="29196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61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562D56C-366C-9B4D-A612-904A6C30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" t="18724" r="71203" b="37589"/>
          <a:stretch/>
        </p:blipFill>
        <p:spPr>
          <a:xfrm>
            <a:off x="252920" y="2505304"/>
            <a:ext cx="1952398" cy="18473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E59C4D8-C999-B54A-8A8D-6DE99C24B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54" r="78371" b="50000"/>
          <a:stretch/>
        </p:blipFill>
        <p:spPr>
          <a:xfrm>
            <a:off x="252920" y="402743"/>
            <a:ext cx="1952398" cy="184739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585F208-3559-7C40-AEB1-F0BFA78BC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78" r="41503" b="38824"/>
          <a:stretch/>
        </p:blipFill>
        <p:spPr>
          <a:xfrm>
            <a:off x="2757539" y="402743"/>
            <a:ext cx="5307106" cy="24608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654AA4B-24A6-C944-BE4F-C9DC2AE55D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78" r="53268" b="43585"/>
          <a:stretch/>
        </p:blipFill>
        <p:spPr>
          <a:xfrm>
            <a:off x="8363946" y="422149"/>
            <a:ext cx="3575134" cy="184739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AD89B4C-2CA5-5F45-B6EA-453663A41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778" r="76144" b="46339"/>
          <a:stretch/>
        </p:blipFill>
        <p:spPr>
          <a:xfrm>
            <a:off x="178430" y="4607864"/>
            <a:ext cx="2101377" cy="1975459"/>
          </a:xfrm>
          <a:prstGeom prst="rect">
            <a:avLst/>
          </a:prstGeom>
        </p:spPr>
      </p:pic>
      <p:sp>
        <p:nvSpPr>
          <p:cNvPr id="20" name="円柱 19">
            <a:extLst>
              <a:ext uri="{FF2B5EF4-FFF2-40B4-BE49-F238E27FC236}">
                <a16:creationId xmlns:a16="http://schemas.microsoft.com/office/drawing/2014/main" id="{7AF1E282-2BD5-5240-A028-801C64FDDDBE}"/>
              </a:ext>
            </a:extLst>
          </p:cNvPr>
          <p:cNvSpPr/>
          <p:nvPr/>
        </p:nvSpPr>
        <p:spPr>
          <a:xfrm>
            <a:off x="4195527" y="3606208"/>
            <a:ext cx="914400" cy="121615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19C44E2-82C6-0F44-8284-B65086C9F8AA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 flipV="1">
            <a:off x="2279807" y="4214284"/>
            <a:ext cx="1915720" cy="13813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DE33BDF-CC0B-2A4C-88E1-102DB85C52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05318" y="3429000"/>
            <a:ext cx="1990209" cy="56542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2FC04EF-7090-024E-B55E-C09856AE536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52727" y="2691207"/>
            <a:ext cx="0" cy="915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58E79D5-B2B2-3F48-BB95-1B1EABEB7871}"/>
              </a:ext>
            </a:extLst>
          </p:cNvPr>
          <p:cNvCxnSpPr>
            <a:cxnSpLocks/>
            <a:stCxn id="20" idx="4"/>
          </p:cNvCxnSpPr>
          <p:nvPr/>
        </p:nvCxnSpPr>
        <p:spPr>
          <a:xfrm flipV="1">
            <a:off x="5109927" y="1633162"/>
            <a:ext cx="3251471" cy="258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9ABA1761-BA3D-594D-9001-237DD4CCAB2A}"/>
              </a:ext>
            </a:extLst>
          </p:cNvPr>
          <p:cNvCxnSpPr>
            <a:cxnSpLocks/>
          </p:cNvCxnSpPr>
          <p:nvPr/>
        </p:nvCxnSpPr>
        <p:spPr>
          <a:xfrm flipV="1">
            <a:off x="7798391" y="1132358"/>
            <a:ext cx="560459" cy="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D54455E-C25C-3C41-ACBF-2006EF0EE85B}"/>
              </a:ext>
            </a:extLst>
          </p:cNvPr>
          <p:cNvCxnSpPr>
            <a:cxnSpLocks/>
          </p:cNvCxnSpPr>
          <p:nvPr/>
        </p:nvCxnSpPr>
        <p:spPr>
          <a:xfrm flipH="1" flipV="1">
            <a:off x="7807802" y="1422080"/>
            <a:ext cx="513685" cy="5579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図 49">
            <a:extLst>
              <a:ext uri="{FF2B5EF4-FFF2-40B4-BE49-F238E27FC236}">
                <a16:creationId xmlns:a16="http://schemas.microsoft.com/office/drawing/2014/main" id="{951DF63F-98EA-3A4B-A21F-7C2937969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08" r="77124" b="52506"/>
          <a:stretch/>
        </p:blipFill>
        <p:spPr>
          <a:xfrm>
            <a:off x="3387121" y="4863246"/>
            <a:ext cx="2510116" cy="1994754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559EE8A-608E-5147-B60D-3C2951BCCA86}"/>
              </a:ext>
            </a:extLst>
          </p:cNvPr>
          <p:cNvCxnSpPr>
            <a:cxnSpLocks/>
          </p:cNvCxnSpPr>
          <p:nvPr/>
        </p:nvCxnSpPr>
        <p:spPr>
          <a:xfrm flipH="1" flipV="1">
            <a:off x="5152258" y="4583435"/>
            <a:ext cx="301165" cy="893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4E2DF794-42C4-B54A-9D7C-4E89AD991043}"/>
              </a:ext>
            </a:extLst>
          </p:cNvPr>
          <p:cNvCxnSpPr>
            <a:cxnSpLocks/>
          </p:cNvCxnSpPr>
          <p:nvPr/>
        </p:nvCxnSpPr>
        <p:spPr>
          <a:xfrm>
            <a:off x="2152381" y="3896309"/>
            <a:ext cx="1234740" cy="163525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7F4F3CC-A134-0649-A7CE-802C6243647B}"/>
              </a:ext>
            </a:extLst>
          </p:cNvPr>
          <p:cNvCxnSpPr>
            <a:cxnSpLocks/>
          </p:cNvCxnSpPr>
          <p:nvPr/>
        </p:nvCxnSpPr>
        <p:spPr>
          <a:xfrm flipH="1" flipV="1">
            <a:off x="2135559" y="3731108"/>
            <a:ext cx="1277023" cy="154528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BCD8F9CE-D368-004A-B8BD-C87FFCD9F6F2}"/>
              </a:ext>
            </a:extLst>
          </p:cNvPr>
          <p:cNvCxnSpPr>
            <a:cxnSpLocks/>
          </p:cNvCxnSpPr>
          <p:nvPr/>
        </p:nvCxnSpPr>
        <p:spPr>
          <a:xfrm>
            <a:off x="854165" y="4214284"/>
            <a:ext cx="0" cy="49965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87E6E80-DB06-9145-8171-8FF25FF9B6F5}"/>
              </a:ext>
            </a:extLst>
          </p:cNvPr>
          <p:cNvCxnSpPr>
            <a:cxnSpLocks/>
          </p:cNvCxnSpPr>
          <p:nvPr/>
        </p:nvCxnSpPr>
        <p:spPr>
          <a:xfrm flipV="1">
            <a:off x="1189665" y="4197877"/>
            <a:ext cx="0" cy="51605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09AE7FD8-059D-2D49-9F74-D802C7C1F1D5}"/>
              </a:ext>
            </a:extLst>
          </p:cNvPr>
          <p:cNvCxnSpPr>
            <a:cxnSpLocks/>
          </p:cNvCxnSpPr>
          <p:nvPr/>
        </p:nvCxnSpPr>
        <p:spPr>
          <a:xfrm flipV="1">
            <a:off x="854165" y="2064507"/>
            <a:ext cx="9986" cy="44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A8626C41-EA0A-C543-BBFD-E452DF9812B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911927" y="1633161"/>
            <a:ext cx="845612" cy="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5AF438C6-1AD1-E843-B331-B129C916B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18408" r="43473" b="29086"/>
          <a:stretch/>
        </p:blipFill>
        <p:spPr>
          <a:xfrm>
            <a:off x="6294765" y="3440435"/>
            <a:ext cx="5469960" cy="3175474"/>
          </a:xfrm>
          <a:prstGeom prst="rect">
            <a:avLst/>
          </a:prstGeom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446021EF-81AB-1F47-A1DA-A986A65D88B2}"/>
              </a:ext>
            </a:extLst>
          </p:cNvPr>
          <p:cNvCxnSpPr>
            <a:cxnSpLocks/>
          </p:cNvCxnSpPr>
          <p:nvPr/>
        </p:nvCxnSpPr>
        <p:spPr>
          <a:xfrm flipH="1">
            <a:off x="5202655" y="4214284"/>
            <a:ext cx="10921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9C5FF96B-46AB-AE45-B68E-EB84E93D758B}"/>
              </a:ext>
            </a:extLst>
          </p:cNvPr>
          <p:cNvCxnSpPr>
            <a:cxnSpLocks/>
          </p:cNvCxnSpPr>
          <p:nvPr/>
        </p:nvCxnSpPr>
        <p:spPr>
          <a:xfrm>
            <a:off x="5109927" y="4366684"/>
            <a:ext cx="11848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CD83B0C-983E-9946-A5E1-5ECAAD1003CC}"/>
              </a:ext>
            </a:extLst>
          </p:cNvPr>
          <p:cNvCxnSpPr>
            <a:cxnSpLocks/>
          </p:cNvCxnSpPr>
          <p:nvPr/>
        </p:nvCxnSpPr>
        <p:spPr>
          <a:xfrm>
            <a:off x="2064327" y="1785561"/>
            <a:ext cx="4230438" cy="204671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0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Macintosh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高根　千宙</dc:creator>
  <cp:lastModifiedBy>高根　千宙</cp:lastModifiedBy>
  <cp:revision>7</cp:revision>
  <dcterms:created xsi:type="dcterms:W3CDTF">2021-07-16T03:42:06Z</dcterms:created>
  <dcterms:modified xsi:type="dcterms:W3CDTF">2021-07-16T05:46:31Z</dcterms:modified>
</cp:coreProperties>
</file>